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6"/>
  </p:notesMasterIdLst>
  <p:sldIdLst>
    <p:sldId id="488" r:id="rId4"/>
    <p:sldId id="484" r:id="rId5"/>
    <p:sldId id="256" r:id="rId6"/>
    <p:sldId id="257" r:id="rId7"/>
    <p:sldId id="490" r:id="rId8"/>
    <p:sldId id="491" r:id="rId9"/>
    <p:sldId id="260" r:id="rId10"/>
    <p:sldId id="261" r:id="rId11"/>
    <p:sldId id="268" r:id="rId12"/>
    <p:sldId id="495" r:id="rId13"/>
    <p:sldId id="496" r:id="rId14"/>
    <p:sldId id="49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FE6597-0D4C-400E-980E-663AA2FE3807}" v="91" dt="2025-05-11T23:54:10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5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Bates" userId="ec0a3744ca9db3ae" providerId="LiveId" clId="{77FE6597-0D4C-400E-980E-663AA2FE3807}"/>
    <pc:docChg chg="custSel addSld delSld modSld sldOrd addMainMaster delMainMaster">
      <pc:chgData name="Richard Bates" userId="ec0a3744ca9db3ae" providerId="LiveId" clId="{77FE6597-0D4C-400E-980E-663AA2FE3807}" dt="2025-05-12T00:06:25.691" v="2057" actId="20577"/>
      <pc:docMkLst>
        <pc:docMk/>
      </pc:docMkLst>
      <pc:sldChg chg="addSp delSp modSp new mod setBg modClrScheme addAnim chgLayout">
        <pc:chgData name="Richard Bates" userId="ec0a3744ca9db3ae" providerId="LiveId" clId="{77FE6597-0D4C-400E-980E-663AA2FE3807}" dt="2025-05-04T01:17:52.902" v="217" actId="20577"/>
        <pc:sldMkLst>
          <pc:docMk/>
          <pc:sldMk cId="2252127815" sldId="256"/>
        </pc:sldMkLst>
        <pc:spChg chg="mod">
          <ac:chgData name="Richard Bates" userId="ec0a3744ca9db3ae" providerId="LiveId" clId="{77FE6597-0D4C-400E-980E-663AA2FE3807}" dt="2025-05-04T01:17:43.455" v="206" actId="20577"/>
          <ac:spMkLst>
            <pc:docMk/>
            <pc:sldMk cId="2252127815" sldId="256"/>
            <ac:spMk id="2" creationId="{7E93F651-77F3-3288-2761-C6AC3CE87205}"/>
          </ac:spMkLst>
        </pc:spChg>
        <pc:spChg chg="mod">
          <ac:chgData name="Richard Bates" userId="ec0a3744ca9db3ae" providerId="LiveId" clId="{77FE6597-0D4C-400E-980E-663AA2FE3807}" dt="2025-05-04T01:17:52.902" v="217" actId="20577"/>
          <ac:spMkLst>
            <pc:docMk/>
            <pc:sldMk cId="2252127815" sldId="256"/>
            <ac:spMk id="3" creationId="{C5356E71-ACFF-4F74-0272-EDFF3242C85C}"/>
          </ac:spMkLst>
        </pc:spChg>
        <pc:spChg chg="add">
          <ac:chgData name="Richard Bates" userId="ec0a3744ca9db3ae" providerId="LiveId" clId="{77FE6597-0D4C-400E-980E-663AA2FE3807}" dt="2025-05-04T01:16:57.778" v="183" actId="26606"/>
          <ac:spMkLst>
            <pc:docMk/>
            <pc:sldMk cId="2252127815" sldId="256"/>
            <ac:spMk id="16" creationId="{33E93247-6229-44AB-A550-739E971E690B}"/>
          </ac:spMkLst>
        </pc:spChg>
        <pc:picChg chg="add mod ord">
          <ac:chgData name="Richard Bates" userId="ec0a3744ca9db3ae" providerId="LiveId" clId="{77FE6597-0D4C-400E-980E-663AA2FE3807}" dt="2025-05-04T01:16:57.778" v="183" actId="26606"/>
          <ac:picMkLst>
            <pc:docMk/>
            <pc:sldMk cId="2252127815" sldId="256"/>
            <ac:picMk id="4" creationId="{61C27584-686B-2E75-6B3F-2F7D866BDC06}"/>
          </ac:picMkLst>
        </pc:picChg>
        <pc:cxnChg chg="add">
          <ac:chgData name="Richard Bates" userId="ec0a3744ca9db3ae" providerId="LiveId" clId="{77FE6597-0D4C-400E-980E-663AA2FE3807}" dt="2025-05-04T01:16:57.778" v="183" actId="26606"/>
          <ac:cxnSpMkLst>
            <pc:docMk/>
            <pc:sldMk cId="2252127815" sldId="256"/>
            <ac:cxnSpMk id="18" creationId="{EE2E603F-4A95-4FE8-BB06-211DFD75DBEF}"/>
          </ac:cxnSpMkLst>
        </pc:cxnChg>
      </pc:sldChg>
      <pc:sldChg chg="new del">
        <pc:chgData name="Richard Bates" userId="ec0a3744ca9db3ae" providerId="LiveId" clId="{77FE6597-0D4C-400E-980E-663AA2FE3807}" dt="2025-05-04T01:18:34.323" v="221" actId="2696"/>
        <pc:sldMkLst>
          <pc:docMk/>
          <pc:sldMk cId="597137909" sldId="257"/>
        </pc:sldMkLst>
      </pc:sldChg>
      <pc:sldChg chg="modSp add mod">
        <pc:chgData name="Richard Bates" userId="ec0a3744ca9db3ae" providerId="LiveId" clId="{77FE6597-0D4C-400E-980E-663AA2FE3807}" dt="2025-05-04T01:19:58.437" v="266" actId="20577"/>
        <pc:sldMkLst>
          <pc:docMk/>
          <pc:sldMk cId="3205923684" sldId="257"/>
        </pc:sldMkLst>
        <pc:spChg chg="mod">
          <ac:chgData name="Richard Bates" userId="ec0a3744ca9db3ae" providerId="LiveId" clId="{77FE6597-0D4C-400E-980E-663AA2FE3807}" dt="2025-05-04T01:19:54.748" v="261" actId="27636"/>
          <ac:spMkLst>
            <pc:docMk/>
            <pc:sldMk cId="3205923684" sldId="257"/>
            <ac:spMk id="2" creationId="{3B62DDBA-C6E7-9FF5-4C69-732AFD42F072}"/>
          </ac:spMkLst>
        </pc:spChg>
        <pc:spChg chg="mod">
          <ac:chgData name="Richard Bates" userId="ec0a3744ca9db3ae" providerId="LiveId" clId="{77FE6597-0D4C-400E-980E-663AA2FE3807}" dt="2025-05-04T01:19:58.437" v="266" actId="20577"/>
          <ac:spMkLst>
            <pc:docMk/>
            <pc:sldMk cId="3205923684" sldId="257"/>
            <ac:spMk id="3" creationId="{AB5EC9EA-8FDC-E166-BD85-E6B5B293975D}"/>
          </ac:spMkLst>
        </pc:spChg>
      </pc:sldChg>
      <pc:sldChg chg="new del">
        <pc:chgData name="Richard Bates" userId="ec0a3744ca9db3ae" providerId="LiveId" clId="{77FE6597-0D4C-400E-980E-663AA2FE3807}" dt="2025-05-04T01:18:31.391" v="220" actId="2696"/>
        <pc:sldMkLst>
          <pc:docMk/>
          <pc:sldMk cId="457206279" sldId="258"/>
        </pc:sldMkLst>
      </pc:sldChg>
      <pc:sldChg chg="new del">
        <pc:chgData name="Richard Bates" userId="ec0a3744ca9db3ae" providerId="LiveId" clId="{77FE6597-0D4C-400E-980E-663AA2FE3807}" dt="2025-05-04T01:27:55.636" v="270" actId="2696"/>
        <pc:sldMkLst>
          <pc:docMk/>
          <pc:sldMk cId="1455382944" sldId="258"/>
        </pc:sldMkLst>
      </pc:sldChg>
      <pc:sldChg chg="new del">
        <pc:chgData name="Richard Bates" userId="ec0a3744ca9db3ae" providerId="LiveId" clId="{77FE6597-0D4C-400E-980E-663AA2FE3807}" dt="2025-05-04T01:29:24.750" v="272" actId="2696"/>
        <pc:sldMkLst>
          <pc:docMk/>
          <pc:sldMk cId="1543707971" sldId="258"/>
        </pc:sldMkLst>
      </pc:sldChg>
      <pc:sldChg chg="new del">
        <pc:chgData name="Richard Bates" userId="ec0a3744ca9db3ae" providerId="LiveId" clId="{77FE6597-0D4C-400E-980E-663AA2FE3807}" dt="2025-05-04T01:27:27.890" v="268" actId="2696"/>
        <pc:sldMkLst>
          <pc:docMk/>
          <pc:sldMk cId="3899850498" sldId="258"/>
        </pc:sldMkLst>
      </pc:sldChg>
      <pc:sldChg chg="modSp add mod ord">
        <pc:chgData name="Richard Bates" userId="ec0a3744ca9db3ae" providerId="LiveId" clId="{77FE6597-0D4C-400E-980E-663AA2FE3807}" dt="2025-05-04T21:17:02.028" v="1209" actId="20577"/>
        <pc:sldMkLst>
          <pc:docMk/>
          <pc:sldMk cId="2360637505" sldId="260"/>
        </pc:sldMkLst>
        <pc:spChg chg="mod">
          <ac:chgData name="Richard Bates" userId="ec0a3744ca9db3ae" providerId="LiveId" clId="{77FE6597-0D4C-400E-980E-663AA2FE3807}" dt="2025-05-04T21:15:56.439" v="1204" actId="14100"/>
          <ac:spMkLst>
            <pc:docMk/>
            <pc:sldMk cId="2360637505" sldId="260"/>
            <ac:spMk id="2" creationId="{E9EACFA7-A91D-4903-AE10-A2B62F5C5816}"/>
          </ac:spMkLst>
        </pc:spChg>
        <pc:spChg chg="mod">
          <ac:chgData name="Richard Bates" userId="ec0a3744ca9db3ae" providerId="LiveId" clId="{77FE6597-0D4C-400E-980E-663AA2FE3807}" dt="2025-05-04T21:17:02.028" v="1209" actId="20577"/>
          <ac:spMkLst>
            <pc:docMk/>
            <pc:sldMk cId="2360637505" sldId="260"/>
            <ac:spMk id="3" creationId="{A98C36F7-EEA2-431E-A090-32880E43B111}"/>
          </ac:spMkLst>
        </pc:spChg>
        <pc:picChg chg="mod">
          <ac:chgData name="Richard Bates" userId="ec0a3744ca9db3ae" providerId="LiveId" clId="{77FE6597-0D4C-400E-980E-663AA2FE3807}" dt="2025-05-04T21:15:17.323" v="1199" actId="14100"/>
          <ac:picMkLst>
            <pc:docMk/>
            <pc:sldMk cId="2360637505" sldId="260"/>
            <ac:picMk id="5" creationId="{930D9FCF-7A14-4F86-A4FE-0087B910A001}"/>
          </ac:picMkLst>
        </pc:picChg>
      </pc:sldChg>
      <pc:sldChg chg="modSp add mod ord">
        <pc:chgData name="Richard Bates" userId="ec0a3744ca9db3ae" providerId="LiveId" clId="{77FE6597-0D4C-400E-980E-663AA2FE3807}" dt="2025-05-04T21:11:50.251" v="1193" actId="20577"/>
        <pc:sldMkLst>
          <pc:docMk/>
          <pc:sldMk cId="124399508" sldId="261"/>
        </pc:sldMkLst>
        <pc:spChg chg="mod">
          <ac:chgData name="Richard Bates" userId="ec0a3744ca9db3ae" providerId="LiveId" clId="{77FE6597-0D4C-400E-980E-663AA2FE3807}" dt="2025-05-04T21:11:50.251" v="1193" actId="20577"/>
          <ac:spMkLst>
            <pc:docMk/>
            <pc:sldMk cId="124399508" sldId="261"/>
            <ac:spMk id="2" creationId="{E9EACFA7-A91D-4903-AE10-A2B62F5C5816}"/>
          </ac:spMkLst>
        </pc:spChg>
        <pc:spChg chg="mod">
          <ac:chgData name="Richard Bates" userId="ec0a3744ca9db3ae" providerId="LiveId" clId="{77FE6597-0D4C-400E-980E-663AA2FE3807}" dt="2025-05-04T02:30:32.886" v="1158" actId="20577"/>
          <ac:spMkLst>
            <pc:docMk/>
            <pc:sldMk cId="124399508" sldId="261"/>
            <ac:spMk id="3" creationId="{A98C36F7-EEA2-431E-A090-32880E43B111}"/>
          </ac:spMkLst>
        </pc:spChg>
      </pc:sldChg>
      <pc:sldChg chg="modSp add mod ord">
        <pc:chgData name="Richard Bates" userId="ec0a3744ca9db3ae" providerId="LiveId" clId="{77FE6597-0D4C-400E-980E-663AA2FE3807}" dt="2025-05-04T22:06:23.277" v="1929" actId="14100"/>
        <pc:sldMkLst>
          <pc:docMk/>
          <pc:sldMk cId="4182350613" sldId="268"/>
        </pc:sldMkLst>
        <pc:spChg chg="mod">
          <ac:chgData name="Richard Bates" userId="ec0a3744ca9db3ae" providerId="LiveId" clId="{77FE6597-0D4C-400E-980E-663AA2FE3807}" dt="2025-05-04T22:06:23.277" v="1929" actId="14100"/>
          <ac:spMkLst>
            <pc:docMk/>
            <pc:sldMk cId="4182350613" sldId="268"/>
            <ac:spMk id="2" creationId="{E9EACFA7-A91D-4903-AE10-A2B62F5C5816}"/>
          </ac:spMkLst>
        </pc:spChg>
        <pc:picChg chg="mod">
          <ac:chgData name="Richard Bates" userId="ec0a3744ca9db3ae" providerId="LiveId" clId="{77FE6597-0D4C-400E-980E-663AA2FE3807}" dt="2025-05-04T21:53:49.424" v="1754" actId="14100"/>
          <ac:picMkLst>
            <pc:docMk/>
            <pc:sldMk cId="4182350613" sldId="268"/>
            <ac:picMk id="5" creationId="{930D9FCF-7A14-4F86-A4FE-0087B910A001}"/>
          </ac:picMkLst>
        </pc:picChg>
      </pc:sldChg>
      <pc:sldChg chg="modSp add mod ord">
        <pc:chgData name="Richard Bates" userId="ec0a3744ca9db3ae" providerId="LiveId" clId="{77FE6597-0D4C-400E-980E-663AA2FE3807}" dt="2025-05-04T01:48:43.798" v="886" actId="14100"/>
        <pc:sldMkLst>
          <pc:docMk/>
          <pc:sldMk cId="226780070" sldId="484"/>
        </pc:sldMkLst>
        <pc:spChg chg="mod">
          <ac:chgData name="Richard Bates" userId="ec0a3744ca9db3ae" providerId="LiveId" clId="{77FE6597-0D4C-400E-980E-663AA2FE3807}" dt="2025-05-04T01:48:43.798" v="886" actId="14100"/>
          <ac:spMkLst>
            <pc:docMk/>
            <pc:sldMk cId="226780070" sldId="484"/>
            <ac:spMk id="2" creationId="{C975B31C-519E-D884-36CE-3A0C618737F2}"/>
          </ac:spMkLst>
        </pc:spChg>
      </pc:sldChg>
      <pc:sldChg chg="addSp delSp modSp add mod ord setBg setClrOvrMap delDesignElem">
        <pc:chgData name="Richard Bates" userId="ec0a3744ca9db3ae" providerId="LiveId" clId="{77FE6597-0D4C-400E-980E-663AA2FE3807}" dt="2025-05-04T22:00:02.172" v="1865" actId="20577"/>
        <pc:sldMkLst>
          <pc:docMk/>
          <pc:sldMk cId="365568051" sldId="488"/>
        </pc:sldMkLst>
        <pc:spChg chg="mod">
          <ac:chgData name="Richard Bates" userId="ec0a3744ca9db3ae" providerId="LiveId" clId="{77FE6597-0D4C-400E-980E-663AA2FE3807}" dt="2025-05-04T21:55:29.613" v="1772" actId="14100"/>
          <ac:spMkLst>
            <pc:docMk/>
            <pc:sldMk cId="365568051" sldId="488"/>
            <ac:spMk id="2" creationId="{B3E0877C-723E-42CB-8551-6B3572CC3A0A}"/>
          </ac:spMkLst>
        </pc:spChg>
        <pc:spChg chg="mod">
          <ac:chgData name="Richard Bates" userId="ec0a3744ca9db3ae" providerId="LiveId" clId="{77FE6597-0D4C-400E-980E-663AA2FE3807}" dt="2025-05-04T22:00:02.172" v="1865" actId="20577"/>
          <ac:spMkLst>
            <pc:docMk/>
            <pc:sldMk cId="365568051" sldId="488"/>
            <ac:spMk id="3" creationId="{69C763DC-2E8B-41C6-9A10-93080EE820A8}"/>
          </ac:spMkLst>
        </pc:spChg>
        <pc:spChg chg="add">
          <ac:chgData name="Richard Bates" userId="ec0a3744ca9db3ae" providerId="LiveId" clId="{77FE6597-0D4C-400E-980E-663AA2FE3807}" dt="2025-05-04T21:54:21.868" v="1755" actId="26606"/>
          <ac:spMkLst>
            <pc:docMk/>
            <pc:sldMk cId="365568051" sldId="488"/>
            <ac:spMk id="17" creationId="{85CB65D0-496F-4797-A015-C85839E35D1A}"/>
          </ac:spMkLst>
        </pc:spChg>
        <pc:spChg chg="add">
          <ac:chgData name="Richard Bates" userId="ec0a3744ca9db3ae" providerId="LiveId" clId="{77FE6597-0D4C-400E-980E-663AA2FE3807}" dt="2025-05-04T21:54:21.868" v="1755" actId="26606"/>
          <ac:spMkLst>
            <pc:docMk/>
            <pc:sldMk cId="365568051" sldId="488"/>
            <ac:spMk id="19" creationId="{95D2C779-8883-4E5F-A170-0F464918C1B7}"/>
          </ac:spMkLst>
        </pc:spChg>
        <pc:picChg chg="mod ord">
          <ac:chgData name="Richard Bates" userId="ec0a3744ca9db3ae" providerId="LiveId" clId="{77FE6597-0D4C-400E-980E-663AA2FE3807}" dt="2025-05-04T21:56:59.675" v="1795" actId="1076"/>
          <ac:picMkLst>
            <pc:docMk/>
            <pc:sldMk cId="365568051" sldId="488"/>
            <ac:picMk id="5" creationId="{815AAA4C-CEE9-4CB7-9F73-9E0064DBA3AD}"/>
          </ac:picMkLst>
        </pc:picChg>
        <pc:cxnChg chg="add">
          <ac:chgData name="Richard Bates" userId="ec0a3744ca9db3ae" providerId="LiveId" clId="{77FE6597-0D4C-400E-980E-663AA2FE3807}" dt="2025-05-04T21:54:21.868" v="1755" actId="26606"/>
          <ac:cxnSpMkLst>
            <pc:docMk/>
            <pc:sldMk cId="365568051" sldId="488"/>
            <ac:cxnSpMk id="21" creationId="{BD96A694-258D-4418-A83C-B9BA72FD44B8}"/>
          </ac:cxnSpMkLst>
        </pc:cxnChg>
      </pc:sldChg>
      <pc:sldChg chg="new del">
        <pc:chgData name="Richard Bates" userId="ec0a3744ca9db3ae" providerId="LiveId" clId="{77FE6597-0D4C-400E-980E-663AA2FE3807}" dt="2025-05-04T01:40:38.366" v="491" actId="2696"/>
        <pc:sldMkLst>
          <pc:docMk/>
          <pc:sldMk cId="1281910686" sldId="489"/>
        </pc:sldMkLst>
      </pc:sldChg>
      <pc:sldChg chg="new del">
        <pc:chgData name="Richard Bates" userId="ec0a3744ca9db3ae" providerId="LiveId" clId="{77FE6597-0D4C-400E-980E-663AA2FE3807}" dt="2025-05-04T01:55:04.338" v="939" actId="2696"/>
        <pc:sldMkLst>
          <pc:docMk/>
          <pc:sldMk cId="3651318447" sldId="489"/>
        </pc:sldMkLst>
      </pc:sldChg>
      <pc:sldChg chg="addSp modSp add mod ord setBg">
        <pc:chgData name="Richard Bates" userId="ec0a3744ca9db3ae" providerId="LiveId" clId="{77FE6597-0D4C-400E-980E-663AA2FE3807}" dt="2025-05-04T01:52:49.099" v="912"/>
        <pc:sldMkLst>
          <pc:docMk/>
          <pc:sldMk cId="1426673880" sldId="490"/>
        </pc:sldMkLst>
        <pc:spChg chg="mod">
          <ac:chgData name="Richard Bates" userId="ec0a3744ca9db3ae" providerId="LiveId" clId="{77FE6597-0D4C-400E-980E-663AA2FE3807}" dt="2025-05-04T01:52:21.712" v="907" actId="26606"/>
          <ac:spMkLst>
            <pc:docMk/>
            <pc:sldMk cId="1426673880" sldId="490"/>
            <ac:spMk id="2" creationId="{758CD769-FD37-DC3B-7CED-404B2022C543}"/>
          </ac:spMkLst>
        </pc:spChg>
        <pc:spChg chg="mod">
          <ac:chgData name="Richard Bates" userId="ec0a3744ca9db3ae" providerId="LiveId" clId="{77FE6597-0D4C-400E-980E-663AA2FE3807}" dt="2025-05-04T01:52:38.242" v="910" actId="20577"/>
          <ac:spMkLst>
            <pc:docMk/>
            <pc:sldMk cId="1426673880" sldId="490"/>
            <ac:spMk id="3" creationId="{8FFB4B2E-370F-7D32-93E8-95752F585B6F}"/>
          </ac:spMkLst>
        </pc:spChg>
        <pc:spChg chg="add">
          <ac:chgData name="Richard Bates" userId="ec0a3744ca9db3ae" providerId="LiveId" clId="{77FE6597-0D4C-400E-980E-663AA2FE3807}" dt="2025-05-04T01:52:21.712" v="907" actId="26606"/>
          <ac:spMkLst>
            <pc:docMk/>
            <pc:sldMk cId="1426673880" sldId="490"/>
            <ac:spMk id="8" creationId="{C3896A03-3945-419A-B66B-4EE266EDD152}"/>
          </ac:spMkLst>
        </pc:spChg>
        <pc:spChg chg="add">
          <ac:chgData name="Richard Bates" userId="ec0a3744ca9db3ae" providerId="LiveId" clId="{77FE6597-0D4C-400E-980E-663AA2FE3807}" dt="2025-05-04T01:52:21.712" v="907" actId="26606"/>
          <ac:spMkLst>
            <pc:docMk/>
            <pc:sldMk cId="1426673880" sldId="490"/>
            <ac:spMk id="10" creationId="{B34F5AD2-EDBD-4BBD-A55C-EAFFD0C7097A}"/>
          </ac:spMkLst>
        </pc:spChg>
      </pc:sldChg>
      <pc:sldChg chg="modSp add mod">
        <pc:chgData name="Richard Bates" userId="ec0a3744ca9db3ae" providerId="LiveId" clId="{77FE6597-0D4C-400E-980E-663AA2FE3807}" dt="2025-05-04T21:15:35.350" v="1201" actId="20577"/>
        <pc:sldMkLst>
          <pc:docMk/>
          <pc:sldMk cId="3896106887" sldId="491"/>
        </pc:sldMkLst>
        <pc:spChg chg="mod">
          <ac:chgData name="Richard Bates" userId="ec0a3744ca9db3ae" providerId="LiveId" clId="{77FE6597-0D4C-400E-980E-663AA2FE3807}" dt="2025-05-04T02:21:09.066" v="1014" actId="14100"/>
          <ac:spMkLst>
            <pc:docMk/>
            <pc:sldMk cId="3896106887" sldId="491"/>
            <ac:spMk id="2" creationId="{E9EACFA7-A91D-4903-AE10-A2B62F5C5816}"/>
          </ac:spMkLst>
        </pc:spChg>
        <pc:spChg chg="mod">
          <ac:chgData name="Richard Bates" userId="ec0a3744ca9db3ae" providerId="LiveId" clId="{77FE6597-0D4C-400E-980E-663AA2FE3807}" dt="2025-05-04T21:15:35.350" v="1201" actId="20577"/>
          <ac:spMkLst>
            <pc:docMk/>
            <pc:sldMk cId="3896106887" sldId="491"/>
            <ac:spMk id="3" creationId="{A98C36F7-EEA2-431E-A090-32880E43B111}"/>
          </ac:spMkLst>
        </pc:spChg>
      </pc:sldChg>
      <pc:sldChg chg="new del">
        <pc:chgData name="Richard Bates" userId="ec0a3744ca9db3ae" providerId="LiveId" clId="{77FE6597-0D4C-400E-980E-663AA2FE3807}" dt="2025-05-04T21:25:25.020" v="1306" actId="2696"/>
        <pc:sldMkLst>
          <pc:docMk/>
          <pc:sldMk cId="2621173036" sldId="492"/>
        </pc:sldMkLst>
      </pc:sldChg>
      <pc:sldChg chg="addSp modSp new del mod">
        <pc:chgData name="Richard Bates" userId="ec0a3744ca9db3ae" providerId="LiveId" clId="{77FE6597-0D4C-400E-980E-663AA2FE3807}" dt="2025-05-04T21:23:10.284" v="1270" actId="2696"/>
        <pc:sldMkLst>
          <pc:docMk/>
          <pc:sldMk cId="3829200661" sldId="492"/>
        </pc:sldMkLst>
      </pc:sldChg>
      <pc:sldChg chg="modSp add mod">
        <pc:chgData name="Richard Bates" userId="ec0a3744ca9db3ae" providerId="LiveId" clId="{77FE6597-0D4C-400E-980E-663AA2FE3807}" dt="2025-05-04T21:29:20.852" v="1321" actId="14100"/>
        <pc:sldMkLst>
          <pc:docMk/>
          <pc:sldMk cId="1902103785" sldId="495"/>
        </pc:sldMkLst>
        <pc:spChg chg="mod">
          <ac:chgData name="Richard Bates" userId="ec0a3744ca9db3ae" providerId="LiveId" clId="{77FE6597-0D4C-400E-980E-663AA2FE3807}" dt="2025-05-04T21:29:20.852" v="1321" actId="14100"/>
          <ac:spMkLst>
            <pc:docMk/>
            <pc:sldMk cId="1902103785" sldId="495"/>
            <ac:spMk id="4" creationId="{D16A280C-49AD-2B25-2CC1-4A74E276C79F}"/>
          </ac:spMkLst>
        </pc:spChg>
        <pc:picChg chg="mod">
          <ac:chgData name="Richard Bates" userId="ec0a3744ca9db3ae" providerId="LiveId" clId="{77FE6597-0D4C-400E-980E-663AA2FE3807}" dt="2025-05-04T21:24:25.443" v="1282" actId="14100"/>
          <ac:picMkLst>
            <pc:docMk/>
            <pc:sldMk cId="1902103785" sldId="495"/>
            <ac:picMk id="7" creationId="{B59875BD-2A9A-258E-6F6F-066C4CC4CF38}"/>
          </ac:picMkLst>
        </pc:picChg>
      </pc:sldChg>
      <pc:sldChg chg="addSp modSp new mod setBg">
        <pc:chgData name="Richard Bates" userId="ec0a3744ca9db3ae" providerId="LiveId" clId="{77FE6597-0D4C-400E-980E-663AA2FE3807}" dt="2025-05-04T22:03:19.492" v="1899" actId="20577"/>
        <pc:sldMkLst>
          <pc:docMk/>
          <pc:sldMk cId="3692032851" sldId="496"/>
        </pc:sldMkLst>
        <pc:spChg chg="mod">
          <ac:chgData name="Richard Bates" userId="ec0a3744ca9db3ae" providerId="LiveId" clId="{77FE6597-0D4C-400E-980E-663AA2FE3807}" dt="2025-05-04T21:52:05.053" v="1740" actId="26606"/>
          <ac:spMkLst>
            <pc:docMk/>
            <pc:sldMk cId="3692032851" sldId="496"/>
            <ac:spMk id="2" creationId="{1312B294-3526-4A23-E181-3B84F570B1B6}"/>
          </ac:spMkLst>
        </pc:spChg>
        <pc:spChg chg="mod">
          <ac:chgData name="Richard Bates" userId="ec0a3744ca9db3ae" providerId="LiveId" clId="{77FE6597-0D4C-400E-980E-663AA2FE3807}" dt="2025-05-04T22:03:19.492" v="1899" actId="20577"/>
          <ac:spMkLst>
            <pc:docMk/>
            <pc:sldMk cId="3692032851" sldId="496"/>
            <ac:spMk id="3" creationId="{024E3A52-36A3-4684-960F-965092640B5D}"/>
          </ac:spMkLst>
        </pc:spChg>
        <pc:spChg chg="add">
          <ac:chgData name="Richard Bates" userId="ec0a3744ca9db3ae" providerId="LiveId" clId="{77FE6597-0D4C-400E-980E-663AA2FE3807}" dt="2025-05-04T21:52:05.053" v="1740" actId="26606"/>
          <ac:spMkLst>
            <pc:docMk/>
            <pc:sldMk cId="3692032851" sldId="496"/>
            <ac:spMk id="9" creationId="{2C61293E-6EBE-43EF-A52C-9BEBFD7679D4}"/>
          </ac:spMkLst>
        </pc:spChg>
        <pc:spChg chg="add">
          <ac:chgData name="Richard Bates" userId="ec0a3744ca9db3ae" providerId="LiveId" clId="{77FE6597-0D4C-400E-980E-663AA2FE3807}" dt="2025-05-04T21:52:05.053" v="1740" actId="26606"/>
          <ac:spMkLst>
            <pc:docMk/>
            <pc:sldMk cId="3692032851" sldId="496"/>
            <ac:spMk id="11" creationId="{21540236-BFD5-4A9D-8840-4703E7F76825}"/>
          </ac:spMkLst>
        </pc:spChg>
        <pc:picChg chg="add">
          <ac:chgData name="Richard Bates" userId="ec0a3744ca9db3ae" providerId="LiveId" clId="{77FE6597-0D4C-400E-980E-663AA2FE3807}" dt="2025-05-04T21:52:05.053" v="1740" actId="26606"/>
          <ac:picMkLst>
            <pc:docMk/>
            <pc:sldMk cId="3692032851" sldId="496"/>
            <ac:picMk id="5" creationId="{C9802B7A-5367-B373-7479-8FC948F08467}"/>
          </ac:picMkLst>
        </pc:picChg>
      </pc:sldChg>
      <pc:sldChg chg="addSp modSp new mod ord setBg">
        <pc:chgData name="Richard Bates" userId="ec0a3744ca9db3ae" providerId="LiveId" clId="{77FE6597-0D4C-400E-980E-663AA2FE3807}" dt="2025-05-12T00:06:25.691" v="2057" actId="20577"/>
        <pc:sldMkLst>
          <pc:docMk/>
          <pc:sldMk cId="185682694" sldId="497"/>
        </pc:sldMkLst>
        <pc:spChg chg="mod">
          <ac:chgData name="Richard Bates" userId="ec0a3744ca9db3ae" providerId="LiveId" clId="{77FE6597-0D4C-400E-980E-663AA2FE3807}" dt="2025-05-12T00:06:13.622" v="2056" actId="14100"/>
          <ac:spMkLst>
            <pc:docMk/>
            <pc:sldMk cId="185682694" sldId="497"/>
            <ac:spMk id="2" creationId="{645EA96C-2173-3804-9F8B-765742EE9522}"/>
          </ac:spMkLst>
        </pc:spChg>
        <pc:spChg chg="mod">
          <ac:chgData name="Richard Bates" userId="ec0a3744ca9db3ae" providerId="LiveId" clId="{77FE6597-0D4C-400E-980E-663AA2FE3807}" dt="2025-05-12T00:06:25.691" v="2057" actId="20577"/>
          <ac:spMkLst>
            <pc:docMk/>
            <pc:sldMk cId="185682694" sldId="497"/>
            <ac:spMk id="3" creationId="{78D30367-9FDC-E097-B5C5-7D98C269B7FD}"/>
          </ac:spMkLst>
        </pc:spChg>
        <pc:spChg chg="add">
          <ac:chgData name="Richard Bates" userId="ec0a3744ca9db3ae" providerId="LiveId" clId="{77FE6597-0D4C-400E-980E-663AA2FE3807}" dt="2025-05-11T23:56:50.663" v="2034" actId="26606"/>
          <ac:spMkLst>
            <pc:docMk/>
            <pc:sldMk cId="185682694" sldId="497"/>
            <ac:spMk id="9" creationId="{F13C74B1-5B17-4795-BED0-7140497B445A}"/>
          </ac:spMkLst>
        </pc:spChg>
        <pc:spChg chg="add">
          <ac:chgData name="Richard Bates" userId="ec0a3744ca9db3ae" providerId="LiveId" clId="{77FE6597-0D4C-400E-980E-663AA2FE3807}" dt="2025-05-11T23:56:50.663" v="2034" actId="26606"/>
          <ac:spMkLst>
            <pc:docMk/>
            <pc:sldMk cId="185682694" sldId="497"/>
            <ac:spMk id="11" creationId="{D4974D33-8DC5-464E-8C6D-BE58F0669C17}"/>
          </ac:spMkLst>
        </pc:spChg>
        <pc:picChg chg="add mod">
          <ac:chgData name="Richard Bates" userId="ec0a3744ca9db3ae" providerId="LiveId" clId="{77FE6597-0D4C-400E-980E-663AA2FE3807}" dt="2025-05-11T23:57:39.114" v="2043" actId="14100"/>
          <ac:picMkLst>
            <pc:docMk/>
            <pc:sldMk cId="185682694" sldId="497"/>
            <ac:picMk id="5" creationId="{E75E6241-1A0D-5D7A-FFDE-C58B197BA2B1}"/>
          </ac:picMkLst>
        </pc:picChg>
      </pc:sldChg>
      <pc:sldMasterChg chg="del delSldLayout">
        <pc:chgData name="Richard Bates" userId="ec0a3744ca9db3ae" providerId="LiveId" clId="{77FE6597-0D4C-400E-980E-663AA2FE3807}" dt="2025-05-04T01:16:57.778" v="183" actId="26606"/>
        <pc:sldMasterMkLst>
          <pc:docMk/>
          <pc:sldMasterMk cId="1741860412" sldId="2147483648"/>
        </pc:sldMasterMkLst>
        <pc:sldLayoutChg chg="del">
          <pc:chgData name="Richard Bates" userId="ec0a3744ca9db3ae" providerId="LiveId" clId="{77FE6597-0D4C-400E-980E-663AA2FE3807}" dt="2025-05-04T01:16:57.778" v="183" actId="26606"/>
          <pc:sldLayoutMkLst>
            <pc:docMk/>
            <pc:sldMasterMk cId="1741860412" sldId="2147483648"/>
            <pc:sldLayoutMk cId="744964040" sldId="2147483649"/>
          </pc:sldLayoutMkLst>
        </pc:sldLayoutChg>
        <pc:sldLayoutChg chg="del">
          <pc:chgData name="Richard Bates" userId="ec0a3744ca9db3ae" providerId="LiveId" clId="{77FE6597-0D4C-400E-980E-663AA2FE3807}" dt="2025-05-04T01:16:57.778" v="183" actId="26606"/>
          <pc:sldLayoutMkLst>
            <pc:docMk/>
            <pc:sldMasterMk cId="1741860412" sldId="2147483648"/>
            <pc:sldLayoutMk cId="3375583872" sldId="2147483650"/>
          </pc:sldLayoutMkLst>
        </pc:sldLayoutChg>
        <pc:sldLayoutChg chg="del">
          <pc:chgData name="Richard Bates" userId="ec0a3744ca9db3ae" providerId="LiveId" clId="{77FE6597-0D4C-400E-980E-663AA2FE3807}" dt="2025-05-04T01:16:57.778" v="183" actId="26606"/>
          <pc:sldLayoutMkLst>
            <pc:docMk/>
            <pc:sldMasterMk cId="1741860412" sldId="2147483648"/>
            <pc:sldLayoutMk cId="2944586175" sldId="2147483651"/>
          </pc:sldLayoutMkLst>
        </pc:sldLayoutChg>
        <pc:sldLayoutChg chg="del">
          <pc:chgData name="Richard Bates" userId="ec0a3744ca9db3ae" providerId="LiveId" clId="{77FE6597-0D4C-400E-980E-663AA2FE3807}" dt="2025-05-04T01:16:57.778" v="183" actId="26606"/>
          <pc:sldLayoutMkLst>
            <pc:docMk/>
            <pc:sldMasterMk cId="1741860412" sldId="2147483648"/>
            <pc:sldLayoutMk cId="2072138920" sldId="2147483652"/>
          </pc:sldLayoutMkLst>
        </pc:sldLayoutChg>
        <pc:sldLayoutChg chg="del">
          <pc:chgData name="Richard Bates" userId="ec0a3744ca9db3ae" providerId="LiveId" clId="{77FE6597-0D4C-400E-980E-663AA2FE3807}" dt="2025-05-04T01:16:57.778" v="183" actId="26606"/>
          <pc:sldLayoutMkLst>
            <pc:docMk/>
            <pc:sldMasterMk cId="1741860412" sldId="2147483648"/>
            <pc:sldLayoutMk cId="1221085906" sldId="2147483653"/>
          </pc:sldLayoutMkLst>
        </pc:sldLayoutChg>
        <pc:sldLayoutChg chg="del">
          <pc:chgData name="Richard Bates" userId="ec0a3744ca9db3ae" providerId="LiveId" clId="{77FE6597-0D4C-400E-980E-663AA2FE3807}" dt="2025-05-04T01:16:57.778" v="183" actId="26606"/>
          <pc:sldLayoutMkLst>
            <pc:docMk/>
            <pc:sldMasterMk cId="1741860412" sldId="2147483648"/>
            <pc:sldLayoutMk cId="179325618" sldId="2147483654"/>
          </pc:sldLayoutMkLst>
        </pc:sldLayoutChg>
        <pc:sldLayoutChg chg="del">
          <pc:chgData name="Richard Bates" userId="ec0a3744ca9db3ae" providerId="LiveId" clId="{77FE6597-0D4C-400E-980E-663AA2FE3807}" dt="2025-05-04T01:16:57.778" v="183" actId="26606"/>
          <pc:sldLayoutMkLst>
            <pc:docMk/>
            <pc:sldMasterMk cId="1741860412" sldId="2147483648"/>
            <pc:sldLayoutMk cId="3726961483" sldId="2147483655"/>
          </pc:sldLayoutMkLst>
        </pc:sldLayoutChg>
        <pc:sldLayoutChg chg="del">
          <pc:chgData name="Richard Bates" userId="ec0a3744ca9db3ae" providerId="LiveId" clId="{77FE6597-0D4C-400E-980E-663AA2FE3807}" dt="2025-05-04T01:16:57.778" v="183" actId="26606"/>
          <pc:sldLayoutMkLst>
            <pc:docMk/>
            <pc:sldMasterMk cId="1741860412" sldId="2147483648"/>
            <pc:sldLayoutMk cId="902246843" sldId="2147483656"/>
          </pc:sldLayoutMkLst>
        </pc:sldLayoutChg>
        <pc:sldLayoutChg chg="del">
          <pc:chgData name="Richard Bates" userId="ec0a3744ca9db3ae" providerId="LiveId" clId="{77FE6597-0D4C-400E-980E-663AA2FE3807}" dt="2025-05-04T01:16:57.778" v="183" actId="26606"/>
          <pc:sldLayoutMkLst>
            <pc:docMk/>
            <pc:sldMasterMk cId="1741860412" sldId="2147483648"/>
            <pc:sldLayoutMk cId="1034801023" sldId="2147483657"/>
          </pc:sldLayoutMkLst>
        </pc:sldLayoutChg>
        <pc:sldLayoutChg chg="del">
          <pc:chgData name="Richard Bates" userId="ec0a3744ca9db3ae" providerId="LiveId" clId="{77FE6597-0D4C-400E-980E-663AA2FE3807}" dt="2025-05-04T01:16:57.778" v="183" actId="26606"/>
          <pc:sldLayoutMkLst>
            <pc:docMk/>
            <pc:sldMasterMk cId="1741860412" sldId="2147483648"/>
            <pc:sldLayoutMk cId="3823397320" sldId="2147483658"/>
          </pc:sldLayoutMkLst>
        </pc:sldLayoutChg>
        <pc:sldLayoutChg chg="del">
          <pc:chgData name="Richard Bates" userId="ec0a3744ca9db3ae" providerId="LiveId" clId="{77FE6597-0D4C-400E-980E-663AA2FE3807}" dt="2025-05-04T01:16:57.778" v="183" actId="26606"/>
          <pc:sldLayoutMkLst>
            <pc:docMk/>
            <pc:sldMasterMk cId="1741860412" sldId="2147483648"/>
            <pc:sldLayoutMk cId="484922603" sldId="2147483659"/>
          </pc:sldLayoutMkLst>
        </pc:sldLayoutChg>
      </pc:sldMasterChg>
      <pc:sldMasterChg chg="add replId addSldLayout">
        <pc:chgData name="Richard Bates" userId="ec0a3744ca9db3ae" providerId="LiveId" clId="{77FE6597-0D4C-400E-980E-663AA2FE3807}" dt="2025-05-04T01:16:57.778" v="183" actId="26606"/>
        <pc:sldMasterMkLst>
          <pc:docMk/>
          <pc:sldMasterMk cId="162430713" sldId="2147483660"/>
        </pc:sldMasterMkLst>
        <pc:sldLayoutChg chg="add">
          <pc:chgData name="Richard Bates" userId="ec0a3744ca9db3ae" providerId="LiveId" clId="{77FE6597-0D4C-400E-980E-663AA2FE3807}" dt="2025-05-04T01:16:57.778" v="183" actId="26606"/>
          <pc:sldLayoutMkLst>
            <pc:docMk/>
            <pc:sldMasterMk cId="162430713" sldId="2147483660"/>
            <pc:sldLayoutMk cId="1982252217" sldId="2147483661"/>
          </pc:sldLayoutMkLst>
        </pc:sldLayoutChg>
        <pc:sldLayoutChg chg="add replId">
          <pc:chgData name="Richard Bates" userId="ec0a3744ca9db3ae" providerId="LiveId" clId="{77FE6597-0D4C-400E-980E-663AA2FE3807}" dt="2025-05-04T01:16:57.778" v="183" actId="26606"/>
          <pc:sldLayoutMkLst>
            <pc:docMk/>
            <pc:sldMasterMk cId="162430713" sldId="2147483660"/>
            <pc:sldLayoutMk cId="3781344513" sldId="2147483662"/>
          </pc:sldLayoutMkLst>
        </pc:sldLayoutChg>
        <pc:sldLayoutChg chg="add replId">
          <pc:chgData name="Richard Bates" userId="ec0a3744ca9db3ae" providerId="LiveId" clId="{77FE6597-0D4C-400E-980E-663AA2FE3807}" dt="2025-05-04T01:16:57.778" v="183" actId="26606"/>
          <pc:sldLayoutMkLst>
            <pc:docMk/>
            <pc:sldMasterMk cId="162430713" sldId="2147483660"/>
            <pc:sldLayoutMk cId="4259677132" sldId="2147483663"/>
          </pc:sldLayoutMkLst>
        </pc:sldLayoutChg>
        <pc:sldLayoutChg chg="add replId">
          <pc:chgData name="Richard Bates" userId="ec0a3744ca9db3ae" providerId="LiveId" clId="{77FE6597-0D4C-400E-980E-663AA2FE3807}" dt="2025-05-04T01:16:57.778" v="183" actId="26606"/>
          <pc:sldLayoutMkLst>
            <pc:docMk/>
            <pc:sldMasterMk cId="162430713" sldId="2147483660"/>
            <pc:sldLayoutMk cId="4068136339" sldId="2147483664"/>
          </pc:sldLayoutMkLst>
        </pc:sldLayoutChg>
        <pc:sldLayoutChg chg="add replId">
          <pc:chgData name="Richard Bates" userId="ec0a3744ca9db3ae" providerId="LiveId" clId="{77FE6597-0D4C-400E-980E-663AA2FE3807}" dt="2025-05-04T01:16:57.778" v="183" actId="26606"/>
          <pc:sldLayoutMkLst>
            <pc:docMk/>
            <pc:sldMasterMk cId="162430713" sldId="2147483660"/>
            <pc:sldLayoutMk cId="3617275760" sldId="2147483665"/>
          </pc:sldLayoutMkLst>
        </pc:sldLayoutChg>
        <pc:sldLayoutChg chg="add replId">
          <pc:chgData name="Richard Bates" userId="ec0a3744ca9db3ae" providerId="LiveId" clId="{77FE6597-0D4C-400E-980E-663AA2FE3807}" dt="2025-05-04T01:16:57.778" v="183" actId="26606"/>
          <pc:sldLayoutMkLst>
            <pc:docMk/>
            <pc:sldMasterMk cId="162430713" sldId="2147483660"/>
            <pc:sldLayoutMk cId="2669124173" sldId="2147483666"/>
          </pc:sldLayoutMkLst>
        </pc:sldLayoutChg>
        <pc:sldLayoutChg chg="add replId">
          <pc:chgData name="Richard Bates" userId="ec0a3744ca9db3ae" providerId="LiveId" clId="{77FE6597-0D4C-400E-980E-663AA2FE3807}" dt="2025-05-04T01:16:57.778" v="183" actId="26606"/>
          <pc:sldLayoutMkLst>
            <pc:docMk/>
            <pc:sldMasterMk cId="162430713" sldId="2147483660"/>
            <pc:sldLayoutMk cId="3933648672" sldId="2147483667"/>
          </pc:sldLayoutMkLst>
        </pc:sldLayoutChg>
        <pc:sldLayoutChg chg="add replId">
          <pc:chgData name="Richard Bates" userId="ec0a3744ca9db3ae" providerId="LiveId" clId="{77FE6597-0D4C-400E-980E-663AA2FE3807}" dt="2025-05-04T01:16:57.778" v="183" actId="26606"/>
          <pc:sldLayoutMkLst>
            <pc:docMk/>
            <pc:sldMasterMk cId="162430713" sldId="2147483660"/>
            <pc:sldLayoutMk cId="3404524935" sldId="2147483668"/>
          </pc:sldLayoutMkLst>
        </pc:sldLayoutChg>
        <pc:sldLayoutChg chg="add replId">
          <pc:chgData name="Richard Bates" userId="ec0a3744ca9db3ae" providerId="LiveId" clId="{77FE6597-0D4C-400E-980E-663AA2FE3807}" dt="2025-05-04T01:16:57.778" v="183" actId="26606"/>
          <pc:sldLayoutMkLst>
            <pc:docMk/>
            <pc:sldMasterMk cId="162430713" sldId="2147483660"/>
            <pc:sldLayoutMk cId="3827979276" sldId="2147483669"/>
          </pc:sldLayoutMkLst>
        </pc:sldLayoutChg>
        <pc:sldLayoutChg chg="add replId">
          <pc:chgData name="Richard Bates" userId="ec0a3744ca9db3ae" providerId="LiveId" clId="{77FE6597-0D4C-400E-980E-663AA2FE3807}" dt="2025-05-04T01:16:57.778" v="183" actId="26606"/>
          <pc:sldLayoutMkLst>
            <pc:docMk/>
            <pc:sldMasterMk cId="162430713" sldId="2147483660"/>
            <pc:sldLayoutMk cId="2383524885" sldId="2147483670"/>
          </pc:sldLayoutMkLst>
        </pc:sldLayoutChg>
        <pc:sldLayoutChg chg="add replId">
          <pc:chgData name="Richard Bates" userId="ec0a3744ca9db3ae" providerId="LiveId" clId="{77FE6597-0D4C-400E-980E-663AA2FE3807}" dt="2025-05-04T01:16:57.778" v="183" actId="26606"/>
          <pc:sldLayoutMkLst>
            <pc:docMk/>
            <pc:sldMasterMk cId="162430713" sldId="2147483660"/>
            <pc:sldLayoutMk cId="1510313715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55A9A-9609-4C6E-9C2F-234D743C8CAE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104DD-CDAF-4178-899A-EB90C5D30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8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2104DD-CDAF-4178-899A-EB90C5D30A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13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4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52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E611D-17FA-4CED-A429-E81F08C06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674DF-493E-4889-9809-3FD5D0F14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FF66D-7000-4BA5-BA27-A28BB8E7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F80A6-919D-4CEF-8BEC-48D36521C6D8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4D954-C086-464E-860A-6D170610B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57725-726E-417D-895F-81A00DAA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C19B-D90D-4990-A65A-F320861D4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1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5F9ED-F66A-4D36-B81F-D878DE0D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3A0D3-28A1-42B6-AE44-41C3C0E3A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97399-CE04-44C7-BB5D-C7E2E09A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F80A6-919D-4CEF-8BEC-48D36521C6D8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D5D34-F8D8-4547-9DEC-B2F893B4A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24672-3033-4029-BE7A-DA1FF584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C19B-D90D-4990-A65A-F320861D4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58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838F1-FF39-4A34-920D-D71505EEC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4235D8-DF74-4737-BC89-BA8286B12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55459-32C7-4A10-A2C7-0C51C8BE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F80A6-919D-4CEF-8BEC-48D36521C6D8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43E7E-BCCB-480D-AC62-83F018DC2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4224A-B93D-4EC5-95DB-FC21C2DDE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C19B-D90D-4990-A65A-F320861D4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34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BDE34-4062-4219-9884-A828C8ED2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F256D-AE76-498A-ACAB-188050B48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E4209-BB9A-4276-9AD5-641A3851C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821F4-ECBC-4529-A2DF-8106903F7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F80A6-919D-4CEF-8BEC-48D36521C6D8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6BC46D-CD76-4982-A5D7-744C5792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3778A-32FE-499B-8521-D15B1A2F7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C19B-D90D-4990-A65A-F320861D4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10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8F11D-BB9A-4B28-9761-50FF23BA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21965-B36A-4F3E-B0CB-5D4EE062F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F63076-2FB7-4B3D-89D0-213214742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6158E-1874-4119-A43C-E259DFE9A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C8AA9-6314-4C66-8CE2-A9D947792D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9DF585-E984-4CF2-97F3-CA7EFD19B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F80A6-919D-4CEF-8BEC-48D36521C6D8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1E2917-B46B-4B11-BEEF-C16F00FCE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8D1776-E0E8-44F1-B60B-9586DA97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C19B-D90D-4990-A65A-F320861D4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84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C4BC-75A8-4221-959F-A0FFB04CE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FDEF29-D336-44A8-BA4E-01888AF0E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F80A6-919D-4CEF-8BEC-48D36521C6D8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63E9C2-D46D-406F-AD1E-4FA05BB1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324EB-BB6B-4A49-AAFF-D59E69EFA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C19B-D90D-4990-A65A-F320861D4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13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A3607F-683C-4662-A14C-DF582883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F80A6-919D-4CEF-8BEC-48D36521C6D8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A84DB4-7C7C-455D-B66E-10963E85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3C82D-4EBA-4116-950B-39ECCDC6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C19B-D90D-4990-A65A-F320861D4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00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E7A3F-2E3D-41FA-B1DB-ECA16378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C9E3E-85E5-4AE1-8F41-136BBD9EB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94A80-57BE-4849-85DB-3CC727BB0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CA21A-6326-465C-ACDB-9106A535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F80A6-919D-4CEF-8BEC-48D36521C6D8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BD9D6-BF9C-4525-8FD2-30286658B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32B53-C5C1-47F6-BAF2-A440B6FBA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C19B-D90D-4990-A65A-F320861D4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9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24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2E9E1-C8AA-4009-AE3B-912E6EFCA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CCAA36-73F1-46B7-B573-8B1276537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DC8FA-4D03-426C-BA44-24B05A84B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92C35-B6D8-41C4-B646-E6F576965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F80A6-919D-4CEF-8BEC-48D36521C6D8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6C534-633A-47B7-89E6-D1B4E1FAC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7E140-DC6F-4B42-A724-3C4B30CF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C19B-D90D-4990-A65A-F320861D4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16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E3CF7-8837-423B-B0E3-E60C240BB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1CC94-F64F-44F1-8555-7DCEE723C1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57B49-F16A-4874-8E86-3494EA9AE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F80A6-919D-4CEF-8BEC-48D36521C6D8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2C0CC-697A-4AAD-9811-A842CE86E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E3D48-8E9F-4E3D-8DF2-271797646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C19B-D90D-4990-A65A-F320861D4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64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1D5F12-BFB2-4F7A-BE91-0B6D954265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CDDB3-22E8-4450-958D-8BA31DD72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C62DB-B113-46B8-817F-07B4E5131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F80A6-919D-4CEF-8BEC-48D36521C6D8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2BD9F-4196-48CA-AF62-EE3841ECE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E847B-1448-4057-83C5-0CF6604B5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FC19B-D90D-4990-A65A-F320861D4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37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FM Two Conten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70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702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Content Placeholder 5" descr="Ribbon1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10" r="11478" b="-6377"/>
          <a:stretch/>
        </p:blipFill>
        <p:spPr>
          <a:xfrm>
            <a:off x="-84506" y="-193714"/>
            <a:ext cx="12513315" cy="16358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-99582"/>
            <a:ext cx="10972800" cy="1143000"/>
          </a:xfrm>
        </p:spPr>
        <p:txBody>
          <a:bodyPr/>
          <a:lstStyle>
            <a:lvl1pPr algn="l">
              <a:defRPr>
                <a:solidFill>
                  <a:srgbClr val="FB8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Wave 6"/>
          <p:cNvSpPr/>
          <p:nvPr userDrawn="1"/>
        </p:nvSpPr>
        <p:spPr>
          <a:xfrm rot="19860565">
            <a:off x="9711145" y="5944261"/>
            <a:ext cx="3797391" cy="1275559"/>
          </a:xfrm>
          <a:prstGeom prst="wav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 descr="CalFire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1" y="6155895"/>
            <a:ext cx="664479" cy="67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22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4152-FCB7-4110-AEA5-0B8D14F75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4A771-24AF-4981-8016-6463AF540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42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79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24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4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24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7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3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7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3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FC8142-A230-4C0D-B156-880053614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0754D-55C7-491D-B8F3-391A10AEB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C8A1A-D425-4A3B-9E7A-F3D18C10D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80A6-919D-4CEF-8BEC-48D36521C6D8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7C8EC-FCF7-4732-B985-199B3A20B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06A2C-83FE-4E39-9080-9A729BA62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FC19B-D90D-4990-A65A-F320861D4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0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38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firesafemonterey.org/firewise-usa.html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ky, outdoor, tree, day&#10;&#10;Description automatically generated">
            <a:extLst>
              <a:ext uri="{FF2B5EF4-FFF2-40B4-BE49-F238E27FC236}">
                <a16:creationId xmlns:a16="http://schemas.microsoft.com/office/drawing/2014/main" id="{815AAA4C-CEE9-4CB7-9F73-9E0064DBA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-7662" y="47382"/>
            <a:ext cx="12192000" cy="685798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E0877C-723E-42CB-8551-6B3572CC3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786" y="1989987"/>
            <a:ext cx="4639376" cy="4391561"/>
          </a:xfrm>
        </p:spPr>
        <p:txBody>
          <a:bodyPr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Wildfire Community Preparation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C763DC-2E8B-41C6-9A10-93080EE82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8479" y="2406316"/>
            <a:ext cx="3928166" cy="3570972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Homeowner Responsibilities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May 13, 2025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68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6A280C-49AD-2B25-2CC1-4A74E276C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549" y="383177"/>
            <a:ext cx="11625942" cy="748937"/>
          </a:xfrm>
        </p:spPr>
        <p:txBody>
          <a:bodyPr/>
          <a:lstStyle/>
          <a:p>
            <a:r>
              <a:rPr lang="en-US" sz="4800" dirty="0"/>
              <a:t>Firewise Community Boundary Map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1153481-8B01-2298-8916-FE80465305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B59875BD-2A9A-258E-6F6F-066C4CC4C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9" y="1323703"/>
            <a:ext cx="11686902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03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2B294-3526-4A23-E181-3B84F570B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dirty="0"/>
              <a:t>Firewise Community Boundary Map</a:t>
            </a:r>
          </a:p>
        </p:txBody>
      </p:sp>
      <p:pic>
        <p:nvPicPr>
          <p:cNvPr id="5" name="Picture 4" descr="Locator flag on a city map">
            <a:extLst>
              <a:ext uri="{FF2B5EF4-FFF2-40B4-BE49-F238E27FC236}">
                <a16:creationId xmlns:a16="http://schemas.microsoft.com/office/drawing/2014/main" id="{C9802B7A-5367-B373-7479-8FC948F084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98" r="4867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4E3A52-36A3-4684-960F-965092640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1" y="2706624"/>
            <a:ext cx="6599063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 dirty="0"/>
              <a:t>Represents the community area of</a:t>
            </a:r>
            <a:r>
              <a:rPr lang="en-US" sz="1500" dirty="0"/>
              <a:t>: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500" dirty="0"/>
              <a:t>Responsibility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500" dirty="0"/>
              <a:t>Sphere of Influence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500" dirty="0"/>
              <a:t>Wildfire buffer/resilience</a:t>
            </a:r>
          </a:p>
          <a:p>
            <a:pPr algn="l"/>
            <a:endParaRPr lang="en-US" sz="15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500" dirty="0"/>
              <a:t>Required along with Firewise certificate to access WF insurance discount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500" dirty="0"/>
              <a:t>Required third component of Firewise Application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500" dirty="0"/>
          </a:p>
          <a:p>
            <a:pPr algn="l"/>
            <a:endParaRPr lang="en-US" sz="15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692032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EA96C-2173-3804-9F8B-765742EE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93" y="325370"/>
            <a:ext cx="5197639" cy="1415296"/>
          </a:xfrm>
        </p:spPr>
        <p:txBody>
          <a:bodyPr anchor="b">
            <a:normAutofit/>
          </a:bodyPr>
          <a:lstStyle/>
          <a:p>
            <a:r>
              <a:rPr lang="en-US" sz="5400" dirty="0"/>
              <a:t>Where to begin: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30367-9FDC-E097-B5C5-7D98C269B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3" y="2872899"/>
            <a:ext cx="6757851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>
              <a:hlinkClick r:id="rId2"/>
            </a:endParaRPr>
          </a:p>
          <a:p>
            <a:pPr marL="0" indent="0">
              <a:buNone/>
            </a:pPr>
            <a:r>
              <a:rPr lang="en-US" sz="2200" dirty="0">
                <a:hlinkClick r:id="rId2"/>
              </a:rPr>
              <a:t>https://www.firesafemonterey.org/firewise-usa.html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 Jennifer Valadez</a:t>
            </a:r>
          </a:p>
          <a:p>
            <a:pPr marL="0" indent="0">
              <a:buNone/>
            </a:pPr>
            <a:r>
              <a:rPr lang="en-US" sz="2200" dirty="0"/>
              <a:t> jenv.fscmc@gmail.com</a:t>
            </a:r>
          </a:p>
        </p:txBody>
      </p:sp>
      <p:pic>
        <p:nvPicPr>
          <p:cNvPr id="5" name="Picture 4" descr="Red thumbtacks on a map">
            <a:extLst>
              <a:ext uri="{FF2B5EF4-FFF2-40B4-BE49-F238E27FC236}">
                <a16:creationId xmlns:a16="http://schemas.microsoft.com/office/drawing/2014/main" id="{E75E6241-1A0D-5D7A-FFDE-C58B197BA2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71" r="16302"/>
          <a:stretch/>
        </p:blipFill>
        <p:spPr>
          <a:xfrm>
            <a:off x="6994360" y="10"/>
            <a:ext cx="5197639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682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9C19CD8-42B4-1AE3-3FB8-724402100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03" y="877078"/>
            <a:ext cx="9613397" cy="1463070"/>
          </a:xfrm>
          <a:prstGeom prst="rect">
            <a:avLst/>
          </a:prstGeom>
        </p:spPr>
      </p:pic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5B31C-519E-D884-36CE-3A0C61873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2311" y="3014134"/>
            <a:ext cx="9498562" cy="1363902"/>
          </a:xfrm>
        </p:spPr>
        <p:txBody>
          <a:bodyPr anchor="b">
            <a:normAutofit/>
          </a:bodyPr>
          <a:lstStyle/>
          <a:p>
            <a:r>
              <a:rPr lang="en-US" sz="2400" dirty="0"/>
              <a:t>The council is a non-profit corporation committed to reducing the risk of loss of life, property and resources from wildfires via education, outreach and supportive programs.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72A51-CFAF-E6BC-351E-DC180420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4637" y="5142305"/>
            <a:ext cx="5365020" cy="753165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chemeClr val="accent1"/>
                </a:solidFill>
              </a:rPr>
              <a:t>https://www.firesafemonterey.org</a:t>
            </a:r>
          </a:p>
        </p:txBody>
      </p:sp>
    </p:spTree>
    <p:extLst>
      <p:ext uri="{BB962C8B-B14F-4D97-AF65-F5344CB8AC3E}">
        <p14:creationId xmlns:p14="http://schemas.microsoft.com/office/powerpoint/2010/main" val="226780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3F651-77F3-3288-2761-C6AC3CE87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908651"/>
            <a:ext cx="4937004" cy="4058682"/>
          </a:xfrm>
        </p:spPr>
        <p:txBody>
          <a:bodyPr anchor="t">
            <a:normAutofit/>
          </a:bodyPr>
          <a:lstStyle/>
          <a:p>
            <a:r>
              <a:rPr lang="en-US" sz="6500" dirty="0"/>
              <a:t>Can Prevent Wildfires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56E71-ACFF-4F74-0272-EDFF3242C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400" y="5103862"/>
            <a:ext cx="4172757" cy="845487"/>
          </a:xfrm>
        </p:spPr>
        <p:txBody>
          <a:bodyPr anchor="b">
            <a:normAutofit fontScale="85000" lnSpcReduction="20000"/>
          </a:bodyPr>
          <a:lstStyle/>
          <a:p>
            <a:r>
              <a:rPr lang="en-US" dirty="0"/>
              <a:t>                   </a:t>
            </a:r>
            <a:r>
              <a:rPr lang="en-US" sz="6000" dirty="0"/>
              <a:t>1944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1C27584-686B-2E75-6B3F-2F7D866BDC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82"/>
          <a:stretch/>
        </p:blipFill>
        <p:spPr>
          <a:xfrm>
            <a:off x="6326272" y="10"/>
            <a:ext cx="586572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2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D465A6-F398-8BF5-33BC-3C4B2CDC7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B03A192-1327-B017-9B48-2E0FDE6E0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62DDBA-C6E7-9FF5-4C69-732AFD42F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908651"/>
            <a:ext cx="4937004" cy="3914072"/>
          </a:xfrm>
        </p:spPr>
        <p:txBody>
          <a:bodyPr anchor="t">
            <a:normAutofit fontScale="90000"/>
          </a:bodyPr>
          <a:lstStyle/>
          <a:p>
            <a:r>
              <a:rPr lang="en-US" sz="6500" dirty="0"/>
              <a:t>Can Prevent</a:t>
            </a:r>
            <a:br>
              <a:rPr lang="en-US" sz="6500" dirty="0"/>
            </a:br>
            <a:r>
              <a:rPr lang="en-US" sz="6500" dirty="0"/>
              <a:t>Home Ignitions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EC9EA-8FDC-E166-BD85-E6B5B2939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400" y="5103862"/>
            <a:ext cx="4172757" cy="845487"/>
          </a:xfrm>
        </p:spPr>
        <p:txBody>
          <a:bodyPr anchor="b">
            <a:normAutofit fontScale="85000" lnSpcReduction="20000"/>
          </a:bodyPr>
          <a:lstStyle/>
          <a:p>
            <a:r>
              <a:rPr lang="en-US" dirty="0"/>
              <a:t>                        </a:t>
            </a:r>
            <a:r>
              <a:rPr lang="en-US" sz="6000" dirty="0"/>
              <a:t>2025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7C5DA-A1E3-0330-8115-38D9EC7D3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B2A027F-DEA4-22FD-DC48-0D1B86A1CA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82"/>
          <a:stretch/>
        </p:blipFill>
        <p:spPr>
          <a:xfrm>
            <a:off x="6326272" y="10"/>
            <a:ext cx="586572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2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8CD769-FD37-DC3B-7CED-404B2022C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558" y="637762"/>
            <a:ext cx="4284397" cy="5576770"/>
          </a:xfrm>
        </p:spPr>
        <p:txBody>
          <a:bodyPr anchor="ctr">
            <a:normAutofit/>
          </a:bodyPr>
          <a:lstStyle/>
          <a:p>
            <a:pPr algn="l"/>
            <a:r>
              <a:rPr lang="en-US" sz="5600">
                <a:solidFill>
                  <a:schemeClr val="bg1"/>
                </a:solidFill>
              </a:rPr>
              <a:t>It is the homeowner’s responsibility to prevent their home from igniting.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FB4B2E-370F-7D32-93E8-95752F585B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9464" y="637762"/>
            <a:ext cx="4305881" cy="5860946"/>
          </a:xfrm>
        </p:spPr>
        <p:txBody>
          <a:bodyPr anchor="ctr">
            <a:normAutofit/>
          </a:bodyPr>
          <a:lstStyle/>
          <a:p>
            <a:pPr algn="l"/>
            <a:r>
              <a:rPr lang="en-US" sz="3700" dirty="0">
                <a:latin typeface="Calibri Light" panose="020F0302020204030204" pitchFamily="34" charset="0"/>
                <a:cs typeface="Calibri Light" panose="020F0302020204030204" pitchFamily="34" charset="0"/>
              </a:rPr>
              <a:t>Preventing the homes from igniting means fire protection resources can be applied to containing the wildfire rather than attempting to douse multiple structure fires </a:t>
            </a:r>
            <a:r>
              <a:rPr lang="en-US" sz="37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en-US" sz="3700" dirty="0">
                <a:latin typeface="Calibri Light" panose="020F0302020204030204" pitchFamily="34" charset="0"/>
                <a:cs typeface="Calibri Light" panose="020F0302020204030204" pitchFamily="34" charset="0"/>
              </a:rPr>
              <a:t> contain the wildfire</a:t>
            </a:r>
          </a:p>
        </p:txBody>
      </p:sp>
    </p:spTree>
    <p:extLst>
      <p:ext uri="{BB962C8B-B14F-4D97-AF65-F5344CB8AC3E}">
        <p14:creationId xmlns:p14="http://schemas.microsoft.com/office/powerpoint/2010/main" val="1426673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Fog-covered mountain">
            <a:extLst>
              <a:ext uri="{FF2B5EF4-FFF2-40B4-BE49-F238E27FC236}">
                <a16:creationId xmlns:a16="http://schemas.microsoft.com/office/drawing/2014/main" id="{930D9FCF-7A14-4F86-A4FE-0087B910A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62" t="6484" r="2036" b="-1"/>
          <a:stretch/>
        </p:blipFill>
        <p:spPr>
          <a:xfrm>
            <a:off x="20" y="10"/>
            <a:ext cx="7629505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EACFA7-A91D-4903-AE10-A2B62F5C5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9525" y="771988"/>
            <a:ext cx="4438649" cy="2101842"/>
          </a:xfrm>
        </p:spPr>
        <p:txBody>
          <a:bodyPr anchor="b">
            <a:normAutofit/>
          </a:bodyPr>
          <a:lstStyle/>
          <a:p>
            <a:r>
              <a:rPr lang="en-US" sz="3600" dirty="0"/>
              <a:t>Complimentary approaches to wildland fires and community protection.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C36F7-EEA2-431E-A090-32880E43B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4773" y="3709852"/>
            <a:ext cx="4438650" cy="201168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From the wildlands in «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From the home out »</a:t>
            </a:r>
          </a:p>
          <a:p>
            <a:pPr algn="l"/>
            <a:endParaRPr lang="en-US" sz="3200" dirty="0"/>
          </a:p>
          <a:p>
            <a:pPr algn="l"/>
            <a:endParaRPr lang="en-US" sz="3200" dirty="0"/>
          </a:p>
          <a:p>
            <a:pPr algn="l"/>
            <a:endParaRPr lang="en-US" sz="3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106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Fog-covered mountain">
            <a:extLst>
              <a:ext uri="{FF2B5EF4-FFF2-40B4-BE49-F238E27FC236}">
                <a16:creationId xmlns:a16="http://schemas.microsoft.com/office/drawing/2014/main" id="{930D9FCF-7A14-4F86-A4FE-0087B910A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0" t="9091" r="15298"/>
          <a:stretch/>
        </p:blipFill>
        <p:spPr>
          <a:xfrm>
            <a:off x="5442856" y="10"/>
            <a:ext cx="6836229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EACFA7-A91D-4903-AE10-A2B62F5C5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93" y="1243586"/>
            <a:ext cx="4340243" cy="8441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800" dirty="0"/>
              <a:t>From the wildlands in «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C36F7-EEA2-431E-A090-32880E43B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332347"/>
            <a:ext cx="5067299" cy="39822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US" sz="17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/>
              <a:t>Emphasis on fire suppression &amp; forest management. </a:t>
            </a:r>
          </a:p>
          <a:p>
            <a:pPr algn="l"/>
            <a:endParaRPr lang="en-US" sz="20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/>
              <a:t>To limit or stop fire fronts before they reach the community.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/>
              <a:t>Very costly option.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/>
              <a:t>Embers can not be completely  eliminated.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algn="l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360637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Fog-covered mountain">
            <a:extLst>
              <a:ext uri="{FF2B5EF4-FFF2-40B4-BE49-F238E27FC236}">
                <a16:creationId xmlns:a16="http://schemas.microsoft.com/office/drawing/2014/main" id="{930D9FCF-7A14-4F86-A4FE-0087B910A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0" t="9091" r="15298"/>
          <a:stretch/>
        </p:blipFill>
        <p:spPr>
          <a:xfrm>
            <a:off x="3533013" y="10"/>
            <a:ext cx="866851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EACFA7-A91D-4903-AE10-A2B62F5C5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94" y="1302769"/>
            <a:ext cx="3358134" cy="80520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br>
              <a:rPr lang="en-US" sz="2800" dirty="0"/>
            </a:br>
            <a:br>
              <a:rPr lang="en-US" sz="2800" dirty="0"/>
            </a:br>
            <a:r>
              <a:rPr lang="en-US" sz="3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/>
              <a:t>From the home out »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C36F7-EEA2-431E-A090-32880E43B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599" y="2610104"/>
            <a:ext cx="5953715" cy="38372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US" sz="1700" dirty="0"/>
          </a:p>
          <a:p>
            <a:pPr algn="l"/>
            <a:r>
              <a:rPr lang="en-US" sz="2000" dirty="0"/>
              <a:t>Emphasis on the Home Ignition Zone (HIZ):</a:t>
            </a:r>
          </a:p>
          <a:p>
            <a:pPr algn="l"/>
            <a:endParaRPr lang="en-US" sz="20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/>
              <a:t>Making the homes themselves more fire resistant.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/>
              <a:t>Zone Zero.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sz="2000" dirty="0"/>
              <a:t>Eliminate ember traps.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algn="l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24399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Fog-covered mountain">
            <a:extLst>
              <a:ext uri="{FF2B5EF4-FFF2-40B4-BE49-F238E27FC236}">
                <a16:creationId xmlns:a16="http://schemas.microsoft.com/office/drawing/2014/main" id="{930D9FCF-7A14-4F86-A4FE-0087B910A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0" t="9091" r="15298"/>
          <a:stretch/>
        </p:blipFill>
        <p:spPr>
          <a:xfrm>
            <a:off x="3523486" y="-86618"/>
            <a:ext cx="8668512" cy="694461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EACFA7-A91D-4903-AE10-A2B62F5C5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1" y="539016"/>
            <a:ext cx="7798698" cy="30030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 dirty="0"/>
              <a:t>Firewise embodies the home out approach,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performed on a community scale</a:t>
            </a:r>
            <a:r>
              <a:rPr lang="en-US" sz="2800" dirty="0"/>
              <a:t>.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C36F7-EEA2-431E-A090-32880E43B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4148612"/>
            <a:ext cx="6180292" cy="22987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US" sz="1700" dirty="0"/>
          </a:p>
          <a:p>
            <a:pPr algn="l"/>
            <a:r>
              <a:rPr lang="en-US" sz="1700" dirty="0"/>
              <a:t> 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US" sz="2000" dirty="0"/>
          </a:p>
          <a:p>
            <a:pPr algn="l"/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algn="l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182350613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268</Words>
  <Application>Microsoft Office PowerPoint</Application>
  <PresentationFormat>Widescreen</PresentationFormat>
  <Paragraphs>68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Calisto MT</vt:lpstr>
      <vt:lpstr>Univers Condensed</vt:lpstr>
      <vt:lpstr>Wingdings</vt:lpstr>
      <vt:lpstr>ChronicleVTI</vt:lpstr>
      <vt:lpstr>1_Office Theme</vt:lpstr>
      <vt:lpstr>Office Theme</vt:lpstr>
      <vt:lpstr>Wildfire Community Preparation   </vt:lpstr>
      <vt:lpstr>The council is a non-profit corporation committed to reducing the risk of loss of life, property and resources from wildfires via education, outreach and supportive programs.</vt:lpstr>
      <vt:lpstr>Can Prevent Wildfires</vt:lpstr>
      <vt:lpstr>Can Prevent Home Ignitions</vt:lpstr>
      <vt:lpstr>It is the homeowner’s responsibility to prevent their home from igniting.</vt:lpstr>
      <vt:lpstr>Complimentary approaches to wildland fires and community protection.</vt:lpstr>
      <vt:lpstr>From the wildlands in « </vt:lpstr>
      <vt:lpstr>   From the home out »  </vt:lpstr>
      <vt:lpstr>Firewise embodies the home out approach,  performed on a community scale.   </vt:lpstr>
      <vt:lpstr>Firewise Community Boundary Map</vt:lpstr>
      <vt:lpstr>Firewise Community Boundary Map</vt:lpstr>
      <vt:lpstr>Where to begin: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Richard Bates</dc:creator>
  <cp:lastModifiedBy>Richard Bates</cp:lastModifiedBy>
  <cp:revision>1</cp:revision>
  <dcterms:created xsi:type="dcterms:W3CDTF">2025-05-04T01:09:42Z</dcterms:created>
  <dcterms:modified xsi:type="dcterms:W3CDTF">2025-05-12T00:06:31Z</dcterms:modified>
</cp:coreProperties>
</file>